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1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6E7AA-B315-4A98-A992-03C2CF5C0CAE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E7C92F5-50FE-4F50-8431-5105B09D186B}">
      <dgm:prSet/>
      <dgm:spPr/>
      <dgm:t>
        <a:bodyPr/>
        <a:lstStyle/>
        <a:p>
          <a:pPr rtl="0"/>
          <a:r>
            <a:rPr lang="ru-RU" smtClean="0"/>
            <a:t>Федеральный  закон Российской Федерации «Об образовании в Российской Федерации» №273-ФЗ</a:t>
          </a:r>
          <a:endParaRPr lang="ru-RU"/>
        </a:p>
      </dgm:t>
    </dgm:pt>
    <dgm:pt modelId="{CB9840D3-C33D-468C-91DB-96ACDEC9D9D1}" type="parTrans" cxnId="{81C0288D-AD8D-4F5F-9C4F-6B107E643078}">
      <dgm:prSet/>
      <dgm:spPr/>
      <dgm:t>
        <a:bodyPr/>
        <a:lstStyle/>
        <a:p>
          <a:endParaRPr lang="ru-RU"/>
        </a:p>
      </dgm:t>
    </dgm:pt>
    <dgm:pt modelId="{14FB007B-7597-4B0A-BFB8-D9A36D41BEF8}" type="sibTrans" cxnId="{81C0288D-AD8D-4F5F-9C4F-6B107E643078}">
      <dgm:prSet/>
      <dgm:spPr/>
      <dgm:t>
        <a:bodyPr/>
        <a:lstStyle/>
        <a:p>
          <a:endParaRPr lang="ru-RU"/>
        </a:p>
      </dgm:t>
    </dgm:pt>
    <dgm:pt modelId="{99175C8A-E2BA-4639-823B-704523B65E1A}">
      <dgm:prSet/>
      <dgm:spPr/>
      <dgm:t>
        <a:bodyPr/>
        <a:lstStyle/>
        <a:p>
          <a:pPr rtl="0"/>
          <a:r>
            <a:rPr lang="ru-RU" dirty="0" smtClean="0"/>
            <a:t>Федеральный  закон «Об основных гарантиях прав ребёнка в Российской Федерации»</a:t>
          </a:r>
          <a:endParaRPr lang="ru-RU" dirty="0"/>
        </a:p>
      </dgm:t>
    </dgm:pt>
    <dgm:pt modelId="{354B4F7D-5F6A-436B-8895-A8F747CAA2FB}" type="parTrans" cxnId="{6B436BFA-1895-4EFD-9B93-D8DE9FEF1264}">
      <dgm:prSet/>
      <dgm:spPr/>
      <dgm:t>
        <a:bodyPr/>
        <a:lstStyle/>
        <a:p>
          <a:endParaRPr lang="ru-RU"/>
        </a:p>
      </dgm:t>
    </dgm:pt>
    <dgm:pt modelId="{ADD35EDA-180D-4023-A611-6F9E772C99F5}" type="sibTrans" cxnId="{6B436BFA-1895-4EFD-9B93-D8DE9FEF1264}">
      <dgm:prSet/>
      <dgm:spPr/>
      <dgm:t>
        <a:bodyPr/>
        <a:lstStyle/>
        <a:p>
          <a:endParaRPr lang="ru-RU"/>
        </a:p>
      </dgm:t>
    </dgm:pt>
    <dgm:pt modelId="{73111F79-8436-4381-8A8A-1BBA44C3310C}">
      <dgm:prSet/>
      <dgm:spPr/>
      <dgm:t>
        <a:bodyPr/>
        <a:lstStyle/>
        <a:p>
          <a:pPr rtl="0"/>
          <a:r>
            <a:rPr lang="ru-RU" dirty="0" smtClean="0"/>
            <a:t>Федеральный закон «Об образовании лиц с ОВЗ (специальном образовании)»</a:t>
          </a:r>
          <a:endParaRPr lang="ru-RU" dirty="0"/>
        </a:p>
      </dgm:t>
    </dgm:pt>
    <dgm:pt modelId="{5EA2B896-B8F9-44CB-80D6-E9F560B1CB0A}" type="parTrans" cxnId="{5583FEFE-4AED-407A-A393-5BFA00BFA6B3}">
      <dgm:prSet/>
      <dgm:spPr/>
      <dgm:t>
        <a:bodyPr/>
        <a:lstStyle/>
        <a:p>
          <a:endParaRPr lang="ru-RU"/>
        </a:p>
      </dgm:t>
    </dgm:pt>
    <dgm:pt modelId="{BD4FDFCD-1CF2-417A-9E97-B85D5E4DC0E2}" type="sibTrans" cxnId="{5583FEFE-4AED-407A-A393-5BFA00BFA6B3}">
      <dgm:prSet/>
      <dgm:spPr/>
      <dgm:t>
        <a:bodyPr/>
        <a:lstStyle/>
        <a:p>
          <a:endParaRPr lang="ru-RU"/>
        </a:p>
      </dgm:t>
    </dgm:pt>
    <dgm:pt modelId="{674E3808-AA7A-4BC4-91A7-222BEE5192C0}">
      <dgm:prSet/>
      <dgm:spPr/>
      <dgm:t>
        <a:bodyPr/>
        <a:lstStyle/>
        <a:p>
          <a:pPr rtl="0"/>
          <a:r>
            <a:rPr lang="ru-RU" dirty="0" smtClean="0"/>
            <a:t>Федеральный  закон «О социальной защите инвалидов  в Российской Федерации»</a:t>
          </a:r>
          <a:endParaRPr lang="ru-RU" dirty="0"/>
        </a:p>
      </dgm:t>
    </dgm:pt>
    <dgm:pt modelId="{2306F5F1-0487-411E-B7BE-529C4E29EEA8}" type="parTrans" cxnId="{2440337A-78BD-4868-8044-FACFFE546142}">
      <dgm:prSet/>
      <dgm:spPr/>
      <dgm:t>
        <a:bodyPr/>
        <a:lstStyle/>
        <a:p>
          <a:endParaRPr lang="ru-RU"/>
        </a:p>
      </dgm:t>
    </dgm:pt>
    <dgm:pt modelId="{49DF5914-4F8D-4E84-BD20-51FCC97F29E3}" type="sibTrans" cxnId="{2440337A-78BD-4868-8044-FACFFE546142}">
      <dgm:prSet/>
      <dgm:spPr/>
      <dgm:t>
        <a:bodyPr/>
        <a:lstStyle/>
        <a:p>
          <a:endParaRPr lang="ru-RU"/>
        </a:p>
      </dgm:t>
    </dgm:pt>
    <dgm:pt modelId="{4E2DEC4D-AC2E-475D-9B16-49F8D03D8678}">
      <dgm:prSet/>
      <dgm:spPr/>
      <dgm:t>
        <a:bodyPr/>
        <a:lstStyle/>
        <a:p>
          <a:pPr rtl="0"/>
          <a:r>
            <a:rPr lang="ru-RU" dirty="0" smtClean="0"/>
            <a:t>Федеральный  закон «О  ратификации  Конвенции  о правах  инвалидов»</a:t>
          </a:r>
          <a:endParaRPr lang="ru-RU" dirty="0"/>
        </a:p>
      </dgm:t>
    </dgm:pt>
    <dgm:pt modelId="{2F715056-DA76-4F58-9467-81D25DFBCA70}" type="parTrans" cxnId="{47AC5EDA-A7AF-4C23-97F4-060EB705270A}">
      <dgm:prSet/>
      <dgm:spPr/>
      <dgm:t>
        <a:bodyPr/>
        <a:lstStyle/>
        <a:p>
          <a:endParaRPr lang="ru-RU"/>
        </a:p>
      </dgm:t>
    </dgm:pt>
    <dgm:pt modelId="{EA0598F9-471C-4ECD-BC10-BEF5DC99E309}" type="sibTrans" cxnId="{47AC5EDA-A7AF-4C23-97F4-060EB705270A}">
      <dgm:prSet/>
      <dgm:spPr/>
      <dgm:t>
        <a:bodyPr/>
        <a:lstStyle/>
        <a:p>
          <a:endParaRPr lang="ru-RU"/>
        </a:p>
      </dgm:t>
    </dgm:pt>
    <dgm:pt modelId="{B367B02B-8C51-4144-BD80-DA7B91B3C4CC}">
      <dgm:prSet/>
      <dgm:spPr/>
      <dgm:t>
        <a:bodyPr/>
        <a:lstStyle/>
        <a:p>
          <a:pPr rtl="0"/>
          <a:r>
            <a:rPr lang="ru-RU" dirty="0" smtClean="0"/>
            <a:t>Конвенция ООН о правах ребёнка, конвенция ООН о правах инвалидов</a:t>
          </a:r>
          <a:endParaRPr lang="ru-RU" dirty="0"/>
        </a:p>
      </dgm:t>
    </dgm:pt>
    <dgm:pt modelId="{CAC118D1-5216-4FA3-AF89-2EC71AEBA637}" type="parTrans" cxnId="{8D266677-514F-4BEE-85E6-13AACE822246}">
      <dgm:prSet/>
      <dgm:spPr/>
      <dgm:t>
        <a:bodyPr/>
        <a:lstStyle/>
        <a:p>
          <a:endParaRPr lang="ru-RU"/>
        </a:p>
      </dgm:t>
    </dgm:pt>
    <dgm:pt modelId="{AE0A2F57-1340-4854-8958-E439704FF24A}" type="sibTrans" cxnId="{8D266677-514F-4BEE-85E6-13AACE822246}">
      <dgm:prSet/>
      <dgm:spPr/>
      <dgm:t>
        <a:bodyPr/>
        <a:lstStyle/>
        <a:p>
          <a:endParaRPr lang="ru-RU"/>
        </a:p>
      </dgm:t>
    </dgm:pt>
    <dgm:pt modelId="{0EB069D1-67B8-4812-86D6-BD0E823CAB64}">
      <dgm:prSet/>
      <dgm:spPr/>
      <dgm:t>
        <a:bodyPr/>
        <a:lstStyle/>
        <a:p>
          <a:pPr rtl="0"/>
          <a:r>
            <a:rPr lang="ru-RU" dirty="0" smtClean="0"/>
            <a:t>Концепция федерального государственного образовательного стандарта для обучающихся с ограниченными возможностями здоровья</a:t>
          </a:r>
          <a:endParaRPr lang="ru-RU" dirty="0"/>
        </a:p>
      </dgm:t>
    </dgm:pt>
    <dgm:pt modelId="{1DE575DA-51C0-44A0-96CE-D1F4853ECB17}" type="parTrans" cxnId="{ACE7B143-7A5B-458C-9503-34B59D0CDF51}">
      <dgm:prSet/>
      <dgm:spPr/>
      <dgm:t>
        <a:bodyPr/>
        <a:lstStyle/>
        <a:p>
          <a:endParaRPr lang="ru-RU"/>
        </a:p>
      </dgm:t>
    </dgm:pt>
    <dgm:pt modelId="{1DD6878A-1064-460F-AAA2-B6E6E5F0AAF4}" type="sibTrans" cxnId="{ACE7B143-7A5B-458C-9503-34B59D0CDF51}">
      <dgm:prSet/>
      <dgm:spPr/>
      <dgm:t>
        <a:bodyPr/>
        <a:lstStyle/>
        <a:p>
          <a:endParaRPr lang="ru-RU"/>
        </a:p>
      </dgm:t>
    </dgm:pt>
    <dgm:pt modelId="{CD9AB520-4048-4AF3-8659-4C88FF2C5B03}" type="pres">
      <dgm:prSet presAssocID="{14F6E7AA-B315-4A98-A992-03C2CF5C0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7AB914-B304-4287-A253-C13B7E3A86B9}" type="pres">
      <dgm:prSet presAssocID="{14F6E7AA-B315-4A98-A992-03C2CF5C0CAE}" presName="Name1" presStyleCnt="0"/>
      <dgm:spPr/>
    </dgm:pt>
    <dgm:pt modelId="{FB850BD8-1150-4151-A2C0-5473CB8B932D}" type="pres">
      <dgm:prSet presAssocID="{14F6E7AA-B315-4A98-A992-03C2CF5C0CAE}" presName="cycle" presStyleCnt="0"/>
      <dgm:spPr/>
    </dgm:pt>
    <dgm:pt modelId="{8159C23C-55B2-4948-8988-334C218E4314}" type="pres">
      <dgm:prSet presAssocID="{14F6E7AA-B315-4A98-A992-03C2CF5C0CAE}" presName="srcNode" presStyleLbl="node1" presStyleIdx="0" presStyleCnt="7"/>
      <dgm:spPr/>
    </dgm:pt>
    <dgm:pt modelId="{A6583BDB-FFB1-4871-86BA-072334A29B6E}" type="pres">
      <dgm:prSet presAssocID="{14F6E7AA-B315-4A98-A992-03C2CF5C0CAE}" presName="conn" presStyleLbl="parChTrans1D2" presStyleIdx="0" presStyleCnt="1"/>
      <dgm:spPr/>
      <dgm:t>
        <a:bodyPr/>
        <a:lstStyle/>
        <a:p>
          <a:endParaRPr lang="ru-RU"/>
        </a:p>
      </dgm:t>
    </dgm:pt>
    <dgm:pt modelId="{96CE4656-0078-4717-A2C2-1ABB88E899B5}" type="pres">
      <dgm:prSet presAssocID="{14F6E7AA-B315-4A98-A992-03C2CF5C0CAE}" presName="extraNode" presStyleLbl="node1" presStyleIdx="0" presStyleCnt="7"/>
      <dgm:spPr/>
    </dgm:pt>
    <dgm:pt modelId="{60B166FD-8AB6-4789-9993-EA3C3C4417D9}" type="pres">
      <dgm:prSet presAssocID="{14F6E7AA-B315-4A98-A992-03C2CF5C0CAE}" presName="dstNode" presStyleLbl="node1" presStyleIdx="0" presStyleCnt="7"/>
      <dgm:spPr/>
    </dgm:pt>
    <dgm:pt modelId="{0076CA85-54CC-41FA-AB4B-6EAC043F5FA9}" type="pres">
      <dgm:prSet presAssocID="{5E7C92F5-50FE-4F50-8431-5105B09D186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C99A0-9D25-411A-8A62-98C317ACC3CD}" type="pres">
      <dgm:prSet presAssocID="{5E7C92F5-50FE-4F50-8431-5105B09D186B}" presName="accent_1" presStyleCnt="0"/>
      <dgm:spPr/>
    </dgm:pt>
    <dgm:pt modelId="{7E2644FA-8D90-4D6F-B750-2591CC804370}" type="pres">
      <dgm:prSet presAssocID="{5E7C92F5-50FE-4F50-8431-5105B09D186B}" presName="accentRepeatNode" presStyleLbl="solidFgAcc1" presStyleIdx="0" presStyleCnt="7"/>
      <dgm:spPr/>
    </dgm:pt>
    <dgm:pt modelId="{4518E3D7-6B3B-4F4C-91DA-02F7B4175F8A}" type="pres">
      <dgm:prSet presAssocID="{99175C8A-E2BA-4639-823B-704523B65E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3D1DB-ABC2-4730-92F6-8363A5717D5F}" type="pres">
      <dgm:prSet presAssocID="{99175C8A-E2BA-4639-823B-704523B65E1A}" presName="accent_2" presStyleCnt="0"/>
      <dgm:spPr/>
    </dgm:pt>
    <dgm:pt modelId="{7B121047-D736-4ABC-B2BD-B0A22E5CECD3}" type="pres">
      <dgm:prSet presAssocID="{99175C8A-E2BA-4639-823B-704523B65E1A}" presName="accentRepeatNode" presStyleLbl="solidFgAcc1" presStyleIdx="1" presStyleCnt="7"/>
      <dgm:spPr/>
    </dgm:pt>
    <dgm:pt modelId="{4DE4A992-224A-4316-B463-FFE57E8F0E71}" type="pres">
      <dgm:prSet presAssocID="{73111F79-8436-4381-8A8A-1BBA44C331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7A0A4-BBF2-4FCD-A90C-73B1D5AAA454}" type="pres">
      <dgm:prSet presAssocID="{73111F79-8436-4381-8A8A-1BBA44C3310C}" presName="accent_3" presStyleCnt="0"/>
      <dgm:spPr/>
    </dgm:pt>
    <dgm:pt modelId="{7F441312-F2DD-4D86-896A-2CDD3FE355AA}" type="pres">
      <dgm:prSet presAssocID="{73111F79-8436-4381-8A8A-1BBA44C3310C}" presName="accentRepeatNode" presStyleLbl="solidFgAcc1" presStyleIdx="2" presStyleCnt="7"/>
      <dgm:spPr/>
    </dgm:pt>
    <dgm:pt modelId="{EC0C11B8-FDCD-4943-BFD1-BBD690603E88}" type="pres">
      <dgm:prSet presAssocID="{674E3808-AA7A-4BC4-91A7-222BEE5192C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0817F-A2A4-4AA8-B4CD-E902AD305DA5}" type="pres">
      <dgm:prSet presAssocID="{674E3808-AA7A-4BC4-91A7-222BEE5192C0}" presName="accent_4" presStyleCnt="0"/>
      <dgm:spPr/>
    </dgm:pt>
    <dgm:pt modelId="{09271EBA-052D-47A6-82B1-3BBDE622A0EE}" type="pres">
      <dgm:prSet presAssocID="{674E3808-AA7A-4BC4-91A7-222BEE5192C0}" presName="accentRepeatNode" presStyleLbl="solidFgAcc1" presStyleIdx="3" presStyleCnt="7"/>
      <dgm:spPr/>
    </dgm:pt>
    <dgm:pt modelId="{C3DE9A14-6455-442D-BB33-0D8C7EFC8D66}" type="pres">
      <dgm:prSet presAssocID="{4E2DEC4D-AC2E-475D-9B16-49F8D03D867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5BC97-C404-4608-A949-69F06F1BB879}" type="pres">
      <dgm:prSet presAssocID="{4E2DEC4D-AC2E-475D-9B16-49F8D03D8678}" presName="accent_5" presStyleCnt="0"/>
      <dgm:spPr/>
    </dgm:pt>
    <dgm:pt modelId="{2E5F83FD-F249-4642-A7A7-5779BE7C9174}" type="pres">
      <dgm:prSet presAssocID="{4E2DEC4D-AC2E-475D-9B16-49F8D03D8678}" presName="accentRepeatNode" presStyleLbl="solidFgAcc1" presStyleIdx="4" presStyleCnt="7"/>
      <dgm:spPr/>
    </dgm:pt>
    <dgm:pt modelId="{7258BB81-4B73-4B0B-ACE8-C6CEC7B81F66}" type="pres">
      <dgm:prSet presAssocID="{B367B02B-8C51-4144-BD80-DA7B91B3C4C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BE47-104E-4667-83EB-F24EB2DDE289}" type="pres">
      <dgm:prSet presAssocID="{B367B02B-8C51-4144-BD80-DA7B91B3C4CC}" presName="accent_6" presStyleCnt="0"/>
      <dgm:spPr/>
    </dgm:pt>
    <dgm:pt modelId="{AEB6059A-3EBA-48A3-83E7-0E3B273C432A}" type="pres">
      <dgm:prSet presAssocID="{B367B02B-8C51-4144-BD80-DA7B91B3C4CC}" presName="accentRepeatNode" presStyleLbl="solidFgAcc1" presStyleIdx="5" presStyleCnt="7"/>
      <dgm:spPr/>
    </dgm:pt>
    <dgm:pt modelId="{12F14A24-E96A-445C-8345-1B2AB52AA128}" type="pres">
      <dgm:prSet presAssocID="{0EB069D1-67B8-4812-86D6-BD0E823CAB6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E1422-625A-4839-BC1A-AFC7EB7D39CB}" type="pres">
      <dgm:prSet presAssocID="{0EB069D1-67B8-4812-86D6-BD0E823CAB64}" presName="accent_7" presStyleCnt="0"/>
      <dgm:spPr/>
    </dgm:pt>
    <dgm:pt modelId="{5778BA8B-B402-434C-916F-729F0053D38C}" type="pres">
      <dgm:prSet presAssocID="{0EB069D1-67B8-4812-86D6-BD0E823CAB64}" presName="accentRepeatNode" presStyleLbl="solidFgAcc1" presStyleIdx="6" presStyleCnt="7"/>
      <dgm:spPr/>
    </dgm:pt>
  </dgm:ptLst>
  <dgm:cxnLst>
    <dgm:cxn modelId="{D5A008DA-C3AC-4DA8-88D1-88752F9B04AD}" type="presOf" srcId="{B367B02B-8C51-4144-BD80-DA7B91B3C4CC}" destId="{7258BB81-4B73-4B0B-ACE8-C6CEC7B81F66}" srcOrd="0" destOrd="0" presId="urn:microsoft.com/office/officeart/2008/layout/VerticalCurvedList"/>
    <dgm:cxn modelId="{232D3B26-C7C2-4318-90B6-2037D7E2BFBC}" type="presOf" srcId="{5E7C92F5-50FE-4F50-8431-5105B09D186B}" destId="{0076CA85-54CC-41FA-AB4B-6EAC043F5FA9}" srcOrd="0" destOrd="0" presId="urn:microsoft.com/office/officeart/2008/layout/VerticalCurvedList"/>
    <dgm:cxn modelId="{6B436BFA-1895-4EFD-9B93-D8DE9FEF1264}" srcId="{14F6E7AA-B315-4A98-A992-03C2CF5C0CAE}" destId="{99175C8A-E2BA-4639-823B-704523B65E1A}" srcOrd="1" destOrd="0" parTransId="{354B4F7D-5F6A-436B-8895-A8F747CAA2FB}" sibTransId="{ADD35EDA-180D-4023-A611-6F9E772C99F5}"/>
    <dgm:cxn modelId="{EA9F132A-DA69-43D1-9E56-3E460D1C58FC}" type="presOf" srcId="{73111F79-8436-4381-8A8A-1BBA44C3310C}" destId="{4DE4A992-224A-4316-B463-FFE57E8F0E71}" srcOrd="0" destOrd="0" presId="urn:microsoft.com/office/officeart/2008/layout/VerticalCurvedList"/>
    <dgm:cxn modelId="{C94EE350-CA17-4010-88E9-30AB209D0F6C}" type="presOf" srcId="{4E2DEC4D-AC2E-475D-9B16-49F8D03D8678}" destId="{C3DE9A14-6455-442D-BB33-0D8C7EFC8D66}" srcOrd="0" destOrd="0" presId="urn:microsoft.com/office/officeart/2008/layout/VerticalCurvedList"/>
    <dgm:cxn modelId="{9200EFE1-897D-4D21-84DB-CA2B71D700C8}" type="presOf" srcId="{674E3808-AA7A-4BC4-91A7-222BEE5192C0}" destId="{EC0C11B8-FDCD-4943-BFD1-BBD690603E88}" srcOrd="0" destOrd="0" presId="urn:microsoft.com/office/officeart/2008/layout/VerticalCurvedList"/>
    <dgm:cxn modelId="{3EFBFE22-53F5-4262-BDCD-AA4043472016}" type="presOf" srcId="{0EB069D1-67B8-4812-86D6-BD0E823CAB64}" destId="{12F14A24-E96A-445C-8345-1B2AB52AA128}" srcOrd="0" destOrd="0" presId="urn:microsoft.com/office/officeart/2008/layout/VerticalCurvedList"/>
    <dgm:cxn modelId="{ACE7B143-7A5B-458C-9503-34B59D0CDF51}" srcId="{14F6E7AA-B315-4A98-A992-03C2CF5C0CAE}" destId="{0EB069D1-67B8-4812-86D6-BD0E823CAB64}" srcOrd="6" destOrd="0" parTransId="{1DE575DA-51C0-44A0-96CE-D1F4853ECB17}" sibTransId="{1DD6878A-1064-460F-AAA2-B6E6E5F0AAF4}"/>
    <dgm:cxn modelId="{8D266677-514F-4BEE-85E6-13AACE822246}" srcId="{14F6E7AA-B315-4A98-A992-03C2CF5C0CAE}" destId="{B367B02B-8C51-4144-BD80-DA7B91B3C4CC}" srcOrd="5" destOrd="0" parTransId="{CAC118D1-5216-4FA3-AF89-2EC71AEBA637}" sibTransId="{AE0A2F57-1340-4854-8958-E439704FF24A}"/>
    <dgm:cxn modelId="{714E7963-87E1-4199-AF10-CFF1C1276D00}" type="presOf" srcId="{99175C8A-E2BA-4639-823B-704523B65E1A}" destId="{4518E3D7-6B3B-4F4C-91DA-02F7B4175F8A}" srcOrd="0" destOrd="0" presId="urn:microsoft.com/office/officeart/2008/layout/VerticalCurvedList"/>
    <dgm:cxn modelId="{47AC5EDA-A7AF-4C23-97F4-060EB705270A}" srcId="{14F6E7AA-B315-4A98-A992-03C2CF5C0CAE}" destId="{4E2DEC4D-AC2E-475D-9B16-49F8D03D8678}" srcOrd="4" destOrd="0" parTransId="{2F715056-DA76-4F58-9467-81D25DFBCA70}" sibTransId="{EA0598F9-471C-4ECD-BC10-BEF5DC99E309}"/>
    <dgm:cxn modelId="{AC84B4DB-EFD8-40B9-8EFE-C37E8527629D}" type="presOf" srcId="{14FB007B-7597-4B0A-BFB8-D9A36D41BEF8}" destId="{A6583BDB-FFB1-4871-86BA-072334A29B6E}" srcOrd="0" destOrd="0" presId="urn:microsoft.com/office/officeart/2008/layout/VerticalCurvedList"/>
    <dgm:cxn modelId="{078133B4-BC10-4C96-A971-FE514C752F2A}" type="presOf" srcId="{14F6E7AA-B315-4A98-A992-03C2CF5C0CAE}" destId="{CD9AB520-4048-4AF3-8659-4C88FF2C5B03}" srcOrd="0" destOrd="0" presId="urn:microsoft.com/office/officeart/2008/layout/VerticalCurvedList"/>
    <dgm:cxn modelId="{5583FEFE-4AED-407A-A393-5BFA00BFA6B3}" srcId="{14F6E7AA-B315-4A98-A992-03C2CF5C0CAE}" destId="{73111F79-8436-4381-8A8A-1BBA44C3310C}" srcOrd="2" destOrd="0" parTransId="{5EA2B896-B8F9-44CB-80D6-E9F560B1CB0A}" sibTransId="{BD4FDFCD-1CF2-417A-9E97-B85D5E4DC0E2}"/>
    <dgm:cxn modelId="{2440337A-78BD-4868-8044-FACFFE546142}" srcId="{14F6E7AA-B315-4A98-A992-03C2CF5C0CAE}" destId="{674E3808-AA7A-4BC4-91A7-222BEE5192C0}" srcOrd="3" destOrd="0" parTransId="{2306F5F1-0487-411E-B7BE-529C4E29EEA8}" sibTransId="{49DF5914-4F8D-4E84-BD20-51FCC97F29E3}"/>
    <dgm:cxn modelId="{81C0288D-AD8D-4F5F-9C4F-6B107E643078}" srcId="{14F6E7AA-B315-4A98-A992-03C2CF5C0CAE}" destId="{5E7C92F5-50FE-4F50-8431-5105B09D186B}" srcOrd="0" destOrd="0" parTransId="{CB9840D3-C33D-468C-91DB-96ACDEC9D9D1}" sibTransId="{14FB007B-7597-4B0A-BFB8-D9A36D41BEF8}"/>
    <dgm:cxn modelId="{21421513-F673-4B7F-9766-66644AE127C6}" type="presParOf" srcId="{CD9AB520-4048-4AF3-8659-4C88FF2C5B03}" destId="{6B7AB914-B304-4287-A253-C13B7E3A86B9}" srcOrd="0" destOrd="0" presId="urn:microsoft.com/office/officeart/2008/layout/VerticalCurvedList"/>
    <dgm:cxn modelId="{FB37E8DD-6342-4D09-9508-B49D83A98A91}" type="presParOf" srcId="{6B7AB914-B304-4287-A253-C13B7E3A86B9}" destId="{FB850BD8-1150-4151-A2C0-5473CB8B932D}" srcOrd="0" destOrd="0" presId="urn:microsoft.com/office/officeart/2008/layout/VerticalCurvedList"/>
    <dgm:cxn modelId="{336DE251-B36E-4791-B707-7E11F4CB7C29}" type="presParOf" srcId="{FB850BD8-1150-4151-A2C0-5473CB8B932D}" destId="{8159C23C-55B2-4948-8988-334C218E4314}" srcOrd="0" destOrd="0" presId="urn:microsoft.com/office/officeart/2008/layout/VerticalCurvedList"/>
    <dgm:cxn modelId="{58CC42CD-9669-4B01-A870-811A0020352B}" type="presParOf" srcId="{FB850BD8-1150-4151-A2C0-5473CB8B932D}" destId="{A6583BDB-FFB1-4871-86BA-072334A29B6E}" srcOrd="1" destOrd="0" presId="urn:microsoft.com/office/officeart/2008/layout/VerticalCurvedList"/>
    <dgm:cxn modelId="{1E41D83A-746B-4C92-9D62-A7A93D8E605D}" type="presParOf" srcId="{FB850BD8-1150-4151-A2C0-5473CB8B932D}" destId="{96CE4656-0078-4717-A2C2-1ABB88E899B5}" srcOrd="2" destOrd="0" presId="urn:microsoft.com/office/officeart/2008/layout/VerticalCurvedList"/>
    <dgm:cxn modelId="{3B9DC8F3-D52D-45A9-854A-AA3936F247B3}" type="presParOf" srcId="{FB850BD8-1150-4151-A2C0-5473CB8B932D}" destId="{60B166FD-8AB6-4789-9993-EA3C3C4417D9}" srcOrd="3" destOrd="0" presId="urn:microsoft.com/office/officeart/2008/layout/VerticalCurvedList"/>
    <dgm:cxn modelId="{374C5740-BE9E-418C-8748-009515B23018}" type="presParOf" srcId="{6B7AB914-B304-4287-A253-C13B7E3A86B9}" destId="{0076CA85-54CC-41FA-AB4B-6EAC043F5FA9}" srcOrd="1" destOrd="0" presId="urn:microsoft.com/office/officeart/2008/layout/VerticalCurvedList"/>
    <dgm:cxn modelId="{0C78BD5C-77A7-4FAE-9648-82A5C3E30116}" type="presParOf" srcId="{6B7AB914-B304-4287-A253-C13B7E3A86B9}" destId="{7B2C99A0-9D25-411A-8A62-98C317ACC3CD}" srcOrd="2" destOrd="0" presId="urn:microsoft.com/office/officeart/2008/layout/VerticalCurvedList"/>
    <dgm:cxn modelId="{0D0DDD60-06B7-4D28-995F-05B9D2865105}" type="presParOf" srcId="{7B2C99A0-9D25-411A-8A62-98C317ACC3CD}" destId="{7E2644FA-8D90-4D6F-B750-2591CC804370}" srcOrd="0" destOrd="0" presId="urn:microsoft.com/office/officeart/2008/layout/VerticalCurvedList"/>
    <dgm:cxn modelId="{5AC0184A-A735-4BC7-AB2A-C69B86CBE021}" type="presParOf" srcId="{6B7AB914-B304-4287-A253-C13B7E3A86B9}" destId="{4518E3D7-6B3B-4F4C-91DA-02F7B4175F8A}" srcOrd="3" destOrd="0" presId="urn:microsoft.com/office/officeart/2008/layout/VerticalCurvedList"/>
    <dgm:cxn modelId="{ACBFEB44-3E01-4966-9328-55B44A96CA78}" type="presParOf" srcId="{6B7AB914-B304-4287-A253-C13B7E3A86B9}" destId="{9833D1DB-ABC2-4730-92F6-8363A5717D5F}" srcOrd="4" destOrd="0" presId="urn:microsoft.com/office/officeart/2008/layout/VerticalCurvedList"/>
    <dgm:cxn modelId="{7C8984B1-6F85-44EF-8B2D-221DF526B43F}" type="presParOf" srcId="{9833D1DB-ABC2-4730-92F6-8363A5717D5F}" destId="{7B121047-D736-4ABC-B2BD-B0A22E5CECD3}" srcOrd="0" destOrd="0" presId="urn:microsoft.com/office/officeart/2008/layout/VerticalCurvedList"/>
    <dgm:cxn modelId="{2641D4E4-07AA-4A87-BCB2-A9E5175717D8}" type="presParOf" srcId="{6B7AB914-B304-4287-A253-C13B7E3A86B9}" destId="{4DE4A992-224A-4316-B463-FFE57E8F0E71}" srcOrd="5" destOrd="0" presId="urn:microsoft.com/office/officeart/2008/layout/VerticalCurvedList"/>
    <dgm:cxn modelId="{597D5601-30BB-4F0A-98FD-A03A5F07173F}" type="presParOf" srcId="{6B7AB914-B304-4287-A253-C13B7E3A86B9}" destId="{EF87A0A4-BBF2-4FCD-A90C-73B1D5AAA454}" srcOrd="6" destOrd="0" presId="urn:microsoft.com/office/officeart/2008/layout/VerticalCurvedList"/>
    <dgm:cxn modelId="{2D0D1D9E-989F-4718-98BA-26139AE5A8AC}" type="presParOf" srcId="{EF87A0A4-BBF2-4FCD-A90C-73B1D5AAA454}" destId="{7F441312-F2DD-4D86-896A-2CDD3FE355AA}" srcOrd="0" destOrd="0" presId="urn:microsoft.com/office/officeart/2008/layout/VerticalCurvedList"/>
    <dgm:cxn modelId="{ECC9416E-1F21-4A25-9FF0-469B2213A68F}" type="presParOf" srcId="{6B7AB914-B304-4287-A253-C13B7E3A86B9}" destId="{EC0C11B8-FDCD-4943-BFD1-BBD690603E88}" srcOrd="7" destOrd="0" presId="urn:microsoft.com/office/officeart/2008/layout/VerticalCurvedList"/>
    <dgm:cxn modelId="{8EE6EFF5-062C-497A-B388-52F3524F9655}" type="presParOf" srcId="{6B7AB914-B304-4287-A253-C13B7E3A86B9}" destId="{5F20817F-A2A4-4AA8-B4CD-E902AD305DA5}" srcOrd="8" destOrd="0" presId="urn:microsoft.com/office/officeart/2008/layout/VerticalCurvedList"/>
    <dgm:cxn modelId="{E81CF35B-EE6B-48C2-8C99-F77AEB2E9D85}" type="presParOf" srcId="{5F20817F-A2A4-4AA8-B4CD-E902AD305DA5}" destId="{09271EBA-052D-47A6-82B1-3BBDE622A0EE}" srcOrd="0" destOrd="0" presId="urn:microsoft.com/office/officeart/2008/layout/VerticalCurvedList"/>
    <dgm:cxn modelId="{2D10363D-E588-433B-9D16-D29BC84A60B5}" type="presParOf" srcId="{6B7AB914-B304-4287-A253-C13B7E3A86B9}" destId="{C3DE9A14-6455-442D-BB33-0D8C7EFC8D66}" srcOrd="9" destOrd="0" presId="urn:microsoft.com/office/officeart/2008/layout/VerticalCurvedList"/>
    <dgm:cxn modelId="{C23B7330-16BD-494E-9E66-6A233E3A842A}" type="presParOf" srcId="{6B7AB914-B304-4287-A253-C13B7E3A86B9}" destId="{5135BC97-C404-4608-A949-69F06F1BB879}" srcOrd="10" destOrd="0" presId="urn:microsoft.com/office/officeart/2008/layout/VerticalCurvedList"/>
    <dgm:cxn modelId="{ADC33772-8D20-45E0-B6C5-506E91208082}" type="presParOf" srcId="{5135BC97-C404-4608-A949-69F06F1BB879}" destId="{2E5F83FD-F249-4642-A7A7-5779BE7C9174}" srcOrd="0" destOrd="0" presId="urn:microsoft.com/office/officeart/2008/layout/VerticalCurvedList"/>
    <dgm:cxn modelId="{12212847-9809-4E4D-A55D-9A3D9233842D}" type="presParOf" srcId="{6B7AB914-B304-4287-A253-C13B7E3A86B9}" destId="{7258BB81-4B73-4B0B-ACE8-C6CEC7B81F66}" srcOrd="11" destOrd="0" presId="urn:microsoft.com/office/officeart/2008/layout/VerticalCurvedList"/>
    <dgm:cxn modelId="{64617526-7FFC-43B7-A507-79998E094F6C}" type="presParOf" srcId="{6B7AB914-B304-4287-A253-C13B7E3A86B9}" destId="{F2C8BE47-104E-4667-83EB-F24EB2DDE289}" srcOrd="12" destOrd="0" presId="urn:microsoft.com/office/officeart/2008/layout/VerticalCurvedList"/>
    <dgm:cxn modelId="{45AA35DB-DB16-4576-9694-52A82ACFAC99}" type="presParOf" srcId="{F2C8BE47-104E-4667-83EB-F24EB2DDE289}" destId="{AEB6059A-3EBA-48A3-83E7-0E3B273C432A}" srcOrd="0" destOrd="0" presId="urn:microsoft.com/office/officeart/2008/layout/VerticalCurvedList"/>
    <dgm:cxn modelId="{6D35D707-03E3-4BEC-85A1-9BF2721D75C4}" type="presParOf" srcId="{6B7AB914-B304-4287-A253-C13B7E3A86B9}" destId="{12F14A24-E96A-445C-8345-1B2AB52AA128}" srcOrd="13" destOrd="0" presId="urn:microsoft.com/office/officeart/2008/layout/VerticalCurvedList"/>
    <dgm:cxn modelId="{762C1DDD-2CAF-4868-81B8-1C8EB430B4F1}" type="presParOf" srcId="{6B7AB914-B304-4287-A253-C13B7E3A86B9}" destId="{B1AE1422-625A-4839-BC1A-AFC7EB7D39CB}" srcOrd="14" destOrd="0" presId="urn:microsoft.com/office/officeart/2008/layout/VerticalCurvedList"/>
    <dgm:cxn modelId="{FCFEDED4-4D46-4C00-8B9E-CF89B35A6F2C}" type="presParOf" srcId="{B1AE1422-625A-4839-BC1A-AFC7EB7D39CB}" destId="{5778BA8B-B402-434C-916F-729F0053D3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83BDB-FFB1-4871-86BA-072334A29B6E}">
      <dsp:nvSpPr>
        <dsp:cNvPr id="0" name=""/>
        <dsp:cNvSpPr/>
      </dsp:nvSpPr>
      <dsp:spPr>
        <a:xfrm>
          <a:off x="-8743776" y="-1336740"/>
          <a:ext cx="10413833" cy="10413833"/>
        </a:xfrm>
        <a:prstGeom prst="blockArc">
          <a:avLst>
            <a:gd name="adj1" fmla="val 18900000"/>
            <a:gd name="adj2" fmla="val 2700000"/>
            <a:gd name="adj3" fmla="val 20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6CA85-54CC-41FA-AB4B-6EAC043F5FA9}">
      <dsp:nvSpPr>
        <dsp:cNvPr id="0" name=""/>
        <dsp:cNvSpPr/>
      </dsp:nvSpPr>
      <dsp:spPr>
        <a:xfrm>
          <a:off x="542985" y="351876"/>
          <a:ext cx="5834400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Федеральный  закон Российской Федерации «Об образовании в Российской Федерации» №273-ФЗ</a:t>
          </a:r>
          <a:endParaRPr lang="ru-RU" sz="1500" kern="1200"/>
        </a:p>
      </dsp:txBody>
      <dsp:txXfrm>
        <a:off x="542985" y="351876"/>
        <a:ext cx="5834400" cy="703443"/>
      </dsp:txXfrm>
    </dsp:sp>
    <dsp:sp modelId="{7E2644FA-8D90-4D6F-B750-2591CC804370}">
      <dsp:nvSpPr>
        <dsp:cNvPr id="0" name=""/>
        <dsp:cNvSpPr/>
      </dsp:nvSpPr>
      <dsp:spPr>
        <a:xfrm>
          <a:off x="103333" y="263946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18E3D7-6B3B-4F4C-91DA-02F7B4175F8A}">
      <dsp:nvSpPr>
        <dsp:cNvPr id="0" name=""/>
        <dsp:cNvSpPr/>
      </dsp:nvSpPr>
      <dsp:spPr>
        <a:xfrm>
          <a:off x="1180016" y="1407660"/>
          <a:ext cx="5197369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 закон «Об основных гарантиях прав ребёнка в Российской Федерации»</a:t>
          </a:r>
          <a:endParaRPr lang="ru-RU" sz="1500" kern="1200" dirty="0"/>
        </a:p>
      </dsp:txBody>
      <dsp:txXfrm>
        <a:off x="1180016" y="1407660"/>
        <a:ext cx="5197369" cy="703443"/>
      </dsp:txXfrm>
    </dsp:sp>
    <dsp:sp modelId="{7B121047-D736-4ABC-B2BD-B0A22E5CECD3}">
      <dsp:nvSpPr>
        <dsp:cNvPr id="0" name=""/>
        <dsp:cNvSpPr/>
      </dsp:nvSpPr>
      <dsp:spPr>
        <a:xfrm>
          <a:off x="740364" y="1319730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E4A992-224A-4316-B463-FFE57E8F0E71}">
      <dsp:nvSpPr>
        <dsp:cNvPr id="0" name=""/>
        <dsp:cNvSpPr/>
      </dsp:nvSpPr>
      <dsp:spPr>
        <a:xfrm>
          <a:off x="1529106" y="2462670"/>
          <a:ext cx="4848279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закон «Об образовании лиц с ОВЗ (специальном образовании)»</a:t>
          </a:r>
          <a:endParaRPr lang="ru-RU" sz="1500" kern="1200" dirty="0"/>
        </a:p>
      </dsp:txBody>
      <dsp:txXfrm>
        <a:off x="1529106" y="2462670"/>
        <a:ext cx="4848279" cy="703443"/>
      </dsp:txXfrm>
    </dsp:sp>
    <dsp:sp modelId="{7F441312-F2DD-4D86-896A-2CDD3FE355AA}">
      <dsp:nvSpPr>
        <dsp:cNvPr id="0" name=""/>
        <dsp:cNvSpPr/>
      </dsp:nvSpPr>
      <dsp:spPr>
        <a:xfrm>
          <a:off x="1089454" y="2374739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11B8-FDCD-4943-BFD1-BBD690603E88}">
      <dsp:nvSpPr>
        <dsp:cNvPr id="0" name=""/>
        <dsp:cNvSpPr/>
      </dsp:nvSpPr>
      <dsp:spPr>
        <a:xfrm>
          <a:off x="1640567" y="3518454"/>
          <a:ext cx="4736818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 закон «О социальной защите инвалидов  в Российской Федерации»</a:t>
          </a:r>
          <a:endParaRPr lang="ru-RU" sz="1500" kern="1200" dirty="0"/>
        </a:p>
      </dsp:txBody>
      <dsp:txXfrm>
        <a:off x="1640567" y="3518454"/>
        <a:ext cx="4736818" cy="703443"/>
      </dsp:txXfrm>
    </dsp:sp>
    <dsp:sp modelId="{09271EBA-052D-47A6-82B1-3BBDE622A0EE}">
      <dsp:nvSpPr>
        <dsp:cNvPr id="0" name=""/>
        <dsp:cNvSpPr/>
      </dsp:nvSpPr>
      <dsp:spPr>
        <a:xfrm>
          <a:off x="1200915" y="3430524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E9A14-6455-442D-BB33-0D8C7EFC8D66}">
      <dsp:nvSpPr>
        <dsp:cNvPr id="0" name=""/>
        <dsp:cNvSpPr/>
      </dsp:nvSpPr>
      <dsp:spPr>
        <a:xfrm>
          <a:off x="1529106" y="4574238"/>
          <a:ext cx="4848279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 закон «О  ратификации  Конвенции  о правах  инвалидов»</a:t>
          </a:r>
          <a:endParaRPr lang="ru-RU" sz="1500" kern="1200" dirty="0"/>
        </a:p>
      </dsp:txBody>
      <dsp:txXfrm>
        <a:off x="1529106" y="4574238"/>
        <a:ext cx="4848279" cy="703443"/>
      </dsp:txXfrm>
    </dsp:sp>
    <dsp:sp modelId="{2E5F83FD-F249-4642-A7A7-5779BE7C9174}">
      <dsp:nvSpPr>
        <dsp:cNvPr id="0" name=""/>
        <dsp:cNvSpPr/>
      </dsp:nvSpPr>
      <dsp:spPr>
        <a:xfrm>
          <a:off x="1089454" y="4486308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58BB81-4B73-4B0B-ACE8-C6CEC7B81F66}">
      <dsp:nvSpPr>
        <dsp:cNvPr id="0" name=""/>
        <dsp:cNvSpPr/>
      </dsp:nvSpPr>
      <dsp:spPr>
        <a:xfrm>
          <a:off x="1180016" y="5629248"/>
          <a:ext cx="5197369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Конвенция ООН о правах ребёнка, конвенция ООН о правах инвалидов</a:t>
          </a:r>
          <a:endParaRPr lang="ru-RU" sz="1500" kern="1200" dirty="0"/>
        </a:p>
      </dsp:txBody>
      <dsp:txXfrm>
        <a:off x="1180016" y="5629248"/>
        <a:ext cx="5197369" cy="703443"/>
      </dsp:txXfrm>
    </dsp:sp>
    <dsp:sp modelId="{AEB6059A-3EBA-48A3-83E7-0E3B273C432A}">
      <dsp:nvSpPr>
        <dsp:cNvPr id="0" name=""/>
        <dsp:cNvSpPr/>
      </dsp:nvSpPr>
      <dsp:spPr>
        <a:xfrm>
          <a:off x="740364" y="5541317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F14A24-E96A-445C-8345-1B2AB52AA128}">
      <dsp:nvSpPr>
        <dsp:cNvPr id="0" name=""/>
        <dsp:cNvSpPr/>
      </dsp:nvSpPr>
      <dsp:spPr>
        <a:xfrm>
          <a:off x="542985" y="6685032"/>
          <a:ext cx="5834400" cy="703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35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Концепция федерального государственного образовательного стандарта для обучающихся с ограниченными возможностями здоровья</a:t>
          </a:r>
          <a:endParaRPr lang="ru-RU" sz="1500" kern="1200" dirty="0"/>
        </a:p>
      </dsp:txBody>
      <dsp:txXfrm>
        <a:off x="542985" y="6685032"/>
        <a:ext cx="5834400" cy="703443"/>
      </dsp:txXfrm>
    </dsp:sp>
    <dsp:sp modelId="{5778BA8B-B402-434C-916F-729F0053D38C}">
      <dsp:nvSpPr>
        <dsp:cNvPr id="0" name=""/>
        <dsp:cNvSpPr/>
      </dsp:nvSpPr>
      <dsp:spPr>
        <a:xfrm>
          <a:off x="103333" y="6597102"/>
          <a:ext cx="879303" cy="87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400800"/>
            <a:ext cx="4617244" cy="508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0022" y="6807200"/>
            <a:ext cx="4629150" cy="1524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8331201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90800" y="8411634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5FD1D-DF42-4FEA-936A-EE3F23EB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9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0766-1625-42ED-AA89-37B67EEBB6D0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8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07769" y="812800"/>
            <a:ext cx="1535906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812800"/>
            <a:ext cx="4493419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9A39-938D-4B73-94A8-C660B77D4309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D150-5ABA-4094-A08B-16A39B08453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9892-0531-4D4B-9773-EC551DC164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9012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6F77-D399-4220-9D15-565E8027974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6C6C-D840-4E9B-8DE6-FAD0A00F260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65B9-F0F5-4A2D-82D9-5AC0EF9E6075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4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D6F9-44CD-4D75-9129-D4F61311AC3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786-2727-4D2E-9A9D-0D6CBC77CDC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DE11-3817-4A4A-838A-312F5872413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6858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14" imgW="13003175" imgH="2577778" progId="">
                  <p:embed/>
                </p:oleObj>
              </mc:Choice>
              <mc:Fallback>
                <p:oleObj name="Image" r:id="rId14" imgW="13003175" imgH="25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0050" y="2148418"/>
            <a:ext cx="6143625" cy="6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43250" y="8636000"/>
            <a:ext cx="6286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74CA2-C547-49A7-AB1B-58C64C695649}" type="slidenum">
              <a:rPr lang="ru-RU">
                <a:solidFill>
                  <a:srgbClr val="003366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812801"/>
            <a:ext cx="4800600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0266" y="8636000"/>
            <a:ext cx="14287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254000"/>
            <a:ext cx="1088231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733" y="714922"/>
            <a:ext cx="4810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НОРМАТИВНО-ПРАВОВАЯ БАЗА ВВЕДЕНИЯ ФГОС НОО для детей с ОВЗ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9376570"/>
              </p:ext>
            </p:extLst>
          </p:nvPr>
        </p:nvGraphicFramePr>
        <p:xfrm>
          <a:off x="188640" y="1403648"/>
          <a:ext cx="6480720" cy="774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25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2">
  <a:themeElements>
    <a:clrScheme name="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89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Тема2</vt:lpstr>
      <vt:lpstr>Image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Crown</dc:creator>
  <cp:lastModifiedBy>Crown</cp:lastModifiedBy>
  <cp:revision>6</cp:revision>
  <dcterms:created xsi:type="dcterms:W3CDTF">2016-08-04T08:44:22Z</dcterms:created>
  <dcterms:modified xsi:type="dcterms:W3CDTF">2016-08-11T14:01:05Z</dcterms:modified>
</cp:coreProperties>
</file>